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45" d="100"/>
          <a:sy n="45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0169-3D59-4FF9-8DC7-136476BF0D38}" type="datetimeFigureOut">
              <a:rPr lang="en-US" smtClean="0"/>
              <a:t>9/2/2010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93A7-85AF-4406-A8B0-635A1943E4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0169-3D59-4FF9-8DC7-136476BF0D38}" type="datetimeFigureOut">
              <a:rPr lang="en-US" smtClean="0"/>
              <a:t>9/2/2010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93A7-85AF-4406-A8B0-635A1943E4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0169-3D59-4FF9-8DC7-136476BF0D38}" type="datetimeFigureOut">
              <a:rPr lang="en-US" smtClean="0"/>
              <a:t>9/2/2010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93A7-85AF-4406-A8B0-635A1943E4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0169-3D59-4FF9-8DC7-136476BF0D38}" type="datetimeFigureOut">
              <a:rPr lang="en-US" smtClean="0"/>
              <a:t>9/2/2010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93A7-85AF-4406-A8B0-635A1943E4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0169-3D59-4FF9-8DC7-136476BF0D38}" type="datetimeFigureOut">
              <a:rPr lang="en-US" smtClean="0"/>
              <a:t>9/2/2010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93A7-85AF-4406-A8B0-635A1943E4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0169-3D59-4FF9-8DC7-136476BF0D38}" type="datetimeFigureOut">
              <a:rPr lang="en-US" smtClean="0"/>
              <a:t>9/2/2010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93A7-85AF-4406-A8B0-635A1943E4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0169-3D59-4FF9-8DC7-136476BF0D38}" type="datetimeFigureOut">
              <a:rPr lang="en-US" smtClean="0"/>
              <a:t>9/2/2010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93A7-85AF-4406-A8B0-635A1943E4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0169-3D59-4FF9-8DC7-136476BF0D38}" type="datetimeFigureOut">
              <a:rPr lang="en-US" smtClean="0"/>
              <a:t>9/2/2010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93A7-85AF-4406-A8B0-635A1943E4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0169-3D59-4FF9-8DC7-136476BF0D38}" type="datetimeFigureOut">
              <a:rPr lang="en-US" smtClean="0"/>
              <a:t>9/2/2010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93A7-85AF-4406-A8B0-635A1943E4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0169-3D59-4FF9-8DC7-136476BF0D38}" type="datetimeFigureOut">
              <a:rPr lang="en-US" smtClean="0"/>
              <a:t>9/2/2010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93A7-85AF-4406-A8B0-635A1943E4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20169-3D59-4FF9-8DC7-136476BF0D38}" type="datetimeFigureOut">
              <a:rPr lang="en-US" smtClean="0"/>
              <a:t>9/2/2010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93A7-85AF-4406-A8B0-635A1943E48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20169-3D59-4FF9-8DC7-136476BF0D38}" type="datetimeFigureOut">
              <a:rPr lang="en-US" smtClean="0"/>
              <a:t>9/2/2010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A93A7-85AF-4406-A8B0-635A1943E483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39500">
            <a:off x="742709" y="3508244"/>
            <a:ext cx="6400800" cy="1752600"/>
          </a:xfrm>
        </p:spPr>
        <p:txBody>
          <a:bodyPr>
            <a:normAutofit/>
          </a:bodyPr>
          <a:lstStyle/>
          <a:p>
            <a:r>
              <a:rPr lang="en-AU" sz="4400" dirty="0" smtClean="0">
                <a:solidFill>
                  <a:srgbClr val="0070C0"/>
                </a:solidFill>
              </a:rPr>
              <a:t>By </a:t>
            </a:r>
            <a:r>
              <a:rPr lang="en-AU" sz="4400" dirty="0">
                <a:solidFill>
                  <a:srgbClr val="0070C0"/>
                </a:solidFill>
              </a:rPr>
              <a:t>R</a:t>
            </a:r>
            <a:r>
              <a:rPr lang="en-AU" sz="4400" dirty="0" smtClean="0">
                <a:solidFill>
                  <a:srgbClr val="0070C0"/>
                </a:solidFill>
              </a:rPr>
              <a:t>ebecca</a:t>
            </a:r>
            <a:endParaRPr lang="en-AU" sz="4400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71670" y="1928802"/>
            <a:ext cx="51435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killer</a:t>
            </a:r>
            <a:r>
              <a:rPr lang="en-A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A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whale</a:t>
            </a:r>
            <a:endParaRPr lang="en-A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C:\Users\rob0008\AppData\Local\Microsoft\Windows\Temporary Internet Files\Content.IE5\J3K7219D\MC90015554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500438"/>
            <a:ext cx="3429024" cy="2531401"/>
          </a:xfrm>
          <a:prstGeom prst="rect">
            <a:avLst/>
          </a:prstGeom>
          <a:noFill/>
        </p:spPr>
      </p:pic>
      <p:grpSp>
        <p:nvGrpSpPr>
          <p:cNvPr id="77" name="Group 7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54" name="Group 53"/>
            <p:cNvGrpSpPr/>
            <p:nvPr/>
          </p:nvGrpSpPr>
          <p:grpSpPr>
            <a:xfrm>
              <a:off x="0" y="0"/>
              <a:ext cx="718797" cy="6858000"/>
              <a:chOff x="0" y="0"/>
              <a:chExt cx="718797" cy="6858000"/>
            </a:xfrm>
          </p:grpSpPr>
          <p:pic>
            <p:nvPicPr>
              <p:cNvPr id="2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7143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13572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20002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27146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34290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1433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8577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55007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6143620"/>
                <a:ext cx="718797" cy="714380"/>
              </a:xfrm>
              <a:prstGeom prst="rect">
                <a:avLst/>
              </a:prstGeom>
              <a:noFill/>
            </p:spPr>
          </p:pic>
        </p:grpSp>
        <p:grpSp>
          <p:nvGrpSpPr>
            <p:cNvPr id="42" name="Group 41"/>
            <p:cNvGrpSpPr/>
            <p:nvPr/>
          </p:nvGrpSpPr>
          <p:grpSpPr>
            <a:xfrm>
              <a:off x="8425203" y="0"/>
              <a:ext cx="718797" cy="6858000"/>
              <a:chOff x="152400" y="152400"/>
              <a:chExt cx="718797" cy="6858000"/>
            </a:xfrm>
          </p:grpSpPr>
          <p:pic>
            <p:nvPicPr>
              <p:cNvPr id="3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2400" y="1524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2400" y="8667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2400" y="15096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2400" y="21526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2400" y="28670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2400" y="35814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2400" y="42957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2400" y="50101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2400" y="56531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2400" y="6296020"/>
                <a:ext cx="718797" cy="714380"/>
              </a:xfrm>
              <a:prstGeom prst="rect">
                <a:avLst/>
              </a:prstGeom>
              <a:noFill/>
            </p:spPr>
          </p:pic>
        </p:grpSp>
        <p:grpSp>
          <p:nvGrpSpPr>
            <p:cNvPr id="55" name="Group 54"/>
            <p:cNvGrpSpPr/>
            <p:nvPr/>
          </p:nvGrpSpPr>
          <p:grpSpPr>
            <a:xfrm rot="5400000">
              <a:off x="4248298" y="-3462511"/>
              <a:ext cx="718797" cy="7643820"/>
              <a:chOff x="0" y="0"/>
              <a:chExt cx="718797" cy="6858000"/>
            </a:xfrm>
          </p:grpSpPr>
          <p:pic>
            <p:nvPicPr>
              <p:cNvPr id="5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5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7143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5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13572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5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20002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6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27146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6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34290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6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1433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6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8577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6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55007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6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6143620"/>
                <a:ext cx="718797" cy="714380"/>
              </a:xfrm>
              <a:prstGeom prst="rect">
                <a:avLst/>
              </a:prstGeom>
              <a:noFill/>
            </p:spPr>
          </p:pic>
        </p:grpSp>
        <p:grpSp>
          <p:nvGrpSpPr>
            <p:cNvPr id="66" name="Group 65"/>
            <p:cNvGrpSpPr/>
            <p:nvPr/>
          </p:nvGrpSpPr>
          <p:grpSpPr>
            <a:xfrm rot="5400000">
              <a:off x="4248298" y="2676692"/>
              <a:ext cx="718797" cy="7643820"/>
              <a:chOff x="0" y="0"/>
              <a:chExt cx="718797" cy="6858000"/>
            </a:xfrm>
          </p:grpSpPr>
          <p:pic>
            <p:nvPicPr>
              <p:cNvPr id="6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6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7143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6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13572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7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20002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7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27146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7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34290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7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1433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7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48577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7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55007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7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6143620"/>
                <a:ext cx="718797" cy="714380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5929354"/>
          </a:xfrm>
        </p:spPr>
        <p:txBody>
          <a:bodyPr>
            <a:normAutofit/>
          </a:bodyPr>
          <a:lstStyle/>
          <a:p>
            <a:pPr algn="ctr"/>
            <a:r>
              <a:rPr lang="en-AU" sz="6000" b="1" dirty="0" smtClean="0">
                <a:solidFill>
                  <a:srgbClr val="0070C0"/>
                </a:solidFill>
              </a:rPr>
              <a:t>content</a:t>
            </a:r>
          </a:p>
          <a:p>
            <a:pPr algn="ctr"/>
            <a:r>
              <a:rPr lang="en-AU" sz="4800" dirty="0" err="1" smtClean="0">
                <a:solidFill>
                  <a:srgbClr val="0070C0"/>
                </a:solidFill>
              </a:rPr>
              <a:t>Disshen</a:t>
            </a:r>
            <a:endParaRPr lang="en-AU" sz="4800" dirty="0" smtClean="0">
              <a:solidFill>
                <a:srgbClr val="0070C0"/>
              </a:solidFill>
            </a:endParaRPr>
          </a:p>
          <a:p>
            <a:pPr algn="ctr"/>
            <a:r>
              <a:rPr lang="en-AU" sz="4800" dirty="0" smtClean="0">
                <a:solidFill>
                  <a:srgbClr val="0070C0"/>
                </a:solidFill>
              </a:rPr>
              <a:t>Food</a:t>
            </a:r>
          </a:p>
          <a:p>
            <a:pPr algn="ctr"/>
            <a:r>
              <a:rPr lang="en-AU" sz="4800" dirty="0" smtClean="0">
                <a:solidFill>
                  <a:srgbClr val="0070C0"/>
                </a:solidFill>
              </a:rPr>
              <a:t>How fast</a:t>
            </a:r>
          </a:p>
          <a:p>
            <a:pPr algn="ctr"/>
            <a:r>
              <a:rPr lang="en-AU" sz="4800" dirty="0" smtClean="0">
                <a:solidFill>
                  <a:srgbClr val="0070C0"/>
                </a:solidFill>
              </a:rPr>
              <a:t>Groups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7" name="Group 53"/>
            <p:cNvGrpSpPr/>
            <p:nvPr/>
          </p:nvGrpSpPr>
          <p:grpSpPr>
            <a:xfrm>
              <a:off x="0" y="0"/>
              <a:ext cx="718797" cy="6858000"/>
              <a:chOff x="0" y="0"/>
              <a:chExt cx="718797" cy="6858000"/>
            </a:xfrm>
          </p:grpSpPr>
          <p:pic>
            <p:nvPicPr>
              <p:cNvPr id="4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7143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3572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0002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7146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34290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1433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8577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55007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5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6143620"/>
                <a:ext cx="718797" cy="714380"/>
              </a:xfrm>
              <a:prstGeom prst="rect">
                <a:avLst/>
              </a:prstGeom>
              <a:noFill/>
            </p:spPr>
          </p:pic>
        </p:grpSp>
        <p:grpSp>
          <p:nvGrpSpPr>
            <p:cNvPr id="8" name="Group 41"/>
            <p:cNvGrpSpPr/>
            <p:nvPr/>
          </p:nvGrpSpPr>
          <p:grpSpPr>
            <a:xfrm>
              <a:off x="8425203" y="0"/>
              <a:ext cx="718797" cy="6858000"/>
              <a:chOff x="152400" y="152400"/>
              <a:chExt cx="718797" cy="6858000"/>
            </a:xfrm>
          </p:grpSpPr>
          <p:pic>
            <p:nvPicPr>
              <p:cNvPr id="3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1524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8667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15096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21526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28670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35814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42957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50101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56531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6296020"/>
                <a:ext cx="718797" cy="714380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Group 54"/>
            <p:cNvGrpSpPr/>
            <p:nvPr/>
          </p:nvGrpSpPr>
          <p:grpSpPr>
            <a:xfrm rot="5400000">
              <a:off x="4248306" y="-3462519"/>
              <a:ext cx="718797" cy="7643820"/>
              <a:chOff x="0" y="0"/>
              <a:chExt cx="718797" cy="6858000"/>
            </a:xfrm>
          </p:grpSpPr>
          <p:pic>
            <p:nvPicPr>
              <p:cNvPr id="2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7143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3572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0002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7146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34290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1433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8577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55007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6143620"/>
                <a:ext cx="718797" cy="714380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Group 65"/>
            <p:cNvGrpSpPr/>
            <p:nvPr/>
          </p:nvGrpSpPr>
          <p:grpSpPr>
            <a:xfrm rot="5400000">
              <a:off x="4248306" y="2676700"/>
              <a:ext cx="718797" cy="7643820"/>
              <a:chOff x="0" y="0"/>
              <a:chExt cx="718797" cy="6858000"/>
            </a:xfrm>
          </p:grpSpPr>
          <p:pic>
            <p:nvPicPr>
              <p:cNvPr id="1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7143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3572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0002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7146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34290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1433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8577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55007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6143620"/>
                <a:ext cx="718797" cy="714380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sz="4000" b="1" dirty="0" err="1" smtClean="0">
                <a:solidFill>
                  <a:srgbClr val="0070C0"/>
                </a:solidFill>
              </a:rPr>
              <a:t>Disshen</a:t>
            </a:r>
            <a:endParaRPr lang="en-AU" sz="4000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AU" sz="2800" dirty="0" smtClean="0">
                <a:solidFill>
                  <a:srgbClr val="0070C0"/>
                </a:solidFill>
              </a:rPr>
              <a:t>The killer whale has 56 teeth. They way   about 22000.</a:t>
            </a:r>
          </a:p>
          <a:p>
            <a:pPr algn="ctr"/>
            <a:r>
              <a:rPr lang="en-AU" sz="4000" b="1" dirty="0" smtClean="0">
                <a:solidFill>
                  <a:srgbClr val="0070C0"/>
                </a:solidFill>
              </a:rPr>
              <a:t>Food</a:t>
            </a:r>
          </a:p>
          <a:p>
            <a:pPr algn="ctr">
              <a:buNone/>
            </a:pPr>
            <a:r>
              <a:rPr lang="en-AU" sz="2400" dirty="0" smtClean="0">
                <a:solidFill>
                  <a:srgbClr val="0070C0"/>
                </a:solidFill>
              </a:rPr>
              <a:t>They blow </a:t>
            </a:r>
            <a:r>
              <a:rPr lang="en-AU" sz="2400" dirty="0" err="1" smtClean="0">
                <a:solidFill>
                  <a:srgbClr val="0070C0"/>
                </a:solidFill>
              </a:rPr>
              <a:t>bubls</a:t>
            </a:r>
            <a:r>
              <a:rPr lang="en-AU" sz="2400" dirty="0" smtClean="0">
                <a:solidFill>
                  <a:srgbClr val="0070C0"/>
                </a:solidFill>
              </a:rPr>
              <a:t> to </a:t>
            </a:r>
            <a:r>
              <a:rPr lang="en-AU" sz="2400" dirty="0" err="1" smtClean="0">
                <a:solidFill>
                  <a:srgbClr val="0070C0"/>
                </a:solidFill>
              </a:rPr>
              <a:t>cach</a:t>
            </a:r>
            <a:r>
              <a:rPr lang="en-AU" sz="2400" dirty="0" smtClean="0">
                <a:solidFill>
                  <a:srgbClr val="0070C0"/>
                </a:solidFill>
              </a:rPr>
              <a:t> groups of fish. They can </a:t>
            </a:r>
            <a:r>
              <a:rPr lang="en-AU" sz="2400" dirty="0" err="1" smtClean="0">
                <a:solidFill>
                  <a:srgbClr val="0070C0"/>
                </a:solidFill>
              </a:rPr>
              <a:t>solow</a:t>
            </a:r>
            <a:r>
              <a:rPr lang="en-AU" sz="2400" dirty="0" smtClean="0">
                <a:solidFill>
                  <a:srgbClr val="0070C0"/>
                </a:solidFill>
              </a:rPr>
              <a:t> a sill </a:t>
            </a:r>
            <a:r>
              <a:rPr lang="en-AU" sz="2400" dirty="0" err="1" smtClean="0">
                <a:solidFill>
                  <a:srgbClr val="0070C0"/>
                </a:solidFill>
              </a:rPr>
              <a:t>wholl</a:t>
            </a:r>
            <a:r>
              <a:rPr lang="en-AU" sz="2400" dirty="0" smtClean="0">
                <a:solidFill>
                  <a:srgbClr val="0070C0"/>
                </a:solidFill>
              </a:rPr>
              <a:t> .</a:t>
            </a:r>
          </a:p>
          <a:p>
            <a:pPr algn="ctr"/>
            <a:endParaRPr lang="en-AU" dirty="0" smtClean="0"/>
          </a:p>
          <a:p>
            <a:pPr>
              <a:buNone/>
            </a:pPr>
            <a:endParaRPr lang="en-AU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6" name="Group 53"/>
            <p:cNvGrpSpPr/>
            <p:nvPr/>
          </p:nvGrpSpPr>
          <p:grpSpPr>
            <a:xfrm>
              <a:off x="0" y="0"/>
              <a:ext cx="718797" cy="6858000"/>
              <a:chOff x="0" y="0"/>
              <a:chExt cx="718797" cy="6858000"/>
            </a:xfrm>
          </p:grpSpPr>
          <p:pic>
            <p:nvPicPr>
              <p:cNvPr id="4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7143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3572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0002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7146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34290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1433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8577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55007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6143620"/>
                <a:ext cx="718797" cy="714380"/>
              </a:xfrm>
              <a:prstGeom prst="rect">
                <a:avLst/>
              </a:prstGeom>
              <a:noFill/>
            </p:spPr>
          </p:pic>
        </p:grpSp>
        <p:grpSp>
          <p:nvGrpSpPr>
            <p:cNvPr id="7" name="Group 41"/>
            <p:cNvGrpSpPr/>
            <p:nvPr/>
          </p:nvGrpSpPr>
          <p:grpSpPr>
            <a:xfrm>
              <a:off x="8425203" y="0"/>
              <a:ext cx="718797" cy="6858000"/>
              <a:chOff x="152400" y="152400"/>
              <a:chExt cx="718797" cy="6858000"/>
            </a:xfrm>
          </p:grpSpPr>
          <p:pic>
            <p:nvPicPr>
              <p:cNvPr id="3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1524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8667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15096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21526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28670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35814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42957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50101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56531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6296020"/>
                <a:ext cx="718797" cy="714380"/>
              </a:xfrm>
              <a:prstGeom prst="rect">
                <a:avLst/>
              </a:prstGeom>
              <a:noFill/>
            </p:spPr>
          </p:pic>
        </p:grpSp>
        <p:grpSp>
          <p:nvGrpSpPr>
            <p:cNvPr id="8" name="Group 54"/>
            <p:cNvGrpSpPr/>
            <p:nvPr/>
          </p:nvGrpSpPr>
          <p:grpSpPr>
            <a:xfrm rot="5400000">
              <a:off x="4248306" y="-3462519"/>
              <a:ext cx="718797" cy="7643820"/>
              <a:chOff x="0" y="0"/>
              <a:chExt cx="718797" cy="6858000"/>
            </a:xfrm>
          </p:grpSpPr>
          <p:pic>
            <p:nvPicPr>
              <p:cNvPr id="2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7143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3572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0002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7146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34290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1433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8577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55007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6143620"/>
                <a:ext cx="718797" cy="714380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Group 65"/>
            <p:cNvGrpSpPr/>
            <p:nvPr/>
          </p:nvGrpSpPr>
          <p:grpSpPr>
            <a:xfrm rot="5400000">
              <a:off x="4248306" y="2676700"/>
              <a:ext cx="718797" cy="7643820"/>
              <a:chOff x="0" y="0"/>
              <a:chExt cx="718797" cy="6858000"/>
            </a:xfrm>
          </p:grpSpPr>
          <p:pic>
            <p:nvPicPr>
              <p:cNvPr id="1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7143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3572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0002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7146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34290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1433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8577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55007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6143620"/>
                <a:ext cx="718797" cy="714380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768997"/>
          </a:xfrm>
        </p:spPr>
        <p:txBody>
          <a:bodyPr>
            <a:normAutofit/>
          </a:bodyPr>
          <a:lstStyle/>
          <a:p>
            <a:pPr algn="ctr"/>
            <a:r>
              <a:rPr lang="en-AU" sz="4400" b="1" dirty="0" smtClean="0">
                <a:solidFill>
                  <a:srgbClr val="0070C0"/>
                </a:solidFill>
              </a:rPr>
              <a:t>How</a:t>
            </a:r>
            <a:r>
              <a:rPr lang="en-AU" sz="4400" dirty="0" smtClean="0">
                <a:solidFill>
                  <a:srgbClr val="0070C0"/>
                </a:solidFill>
              </a:rPr>
              <a:t> </a:t>
            </a:r>
            <a:r>
              <a:rPr lang="en-AU" sz="4400" b="1" dirty="0" smtClean="0">
                <a:solidFill>
                  <a:srgbClr val="0070C0"/>
                </a:solidFill>
              </a:rPr>
              <a:t>fast</a:t>
            </a:r>
          </a:p>
          <a:p>
            <a:pPr algn="ctr">
              <a:buNone/>
            </a:pPr>
            <a:r>
              <a:rPr lang="en-AU" sz="4000" dirty="0" smtClean="0">
                <a:solidFill>
                  <a:srgbClr val="0070C0"/>
                </a:solidFill>
              </a:rPr>
              <a:t>They are the fasts </a:t>
            </a:r>
            <a:r>
              <a:rPr lang="en-AU" sz="4000" dirty="0" err="1" smtClean="0">
                <a:solidFill>
                  <a:srgbClr val="0070C0"/>
                </a:solidFill>
              </a:rPr>
              <a:t>anumly</a:t>
            </a:r>
            <a:r>
              <a:rPr lang="en-AU" sz="4000" dirty="0" smtClean="0">
                <a:solidFill>
                  <a:srgbClr val="0070C0"/>
                </a:solidFill>
              </a:rPr>
              <a:t> in the sea.</a:t>
            </a:r>
          </a:p>
          <a:p>
            <a:pPr algn="ctr"/>
            <a:r>
              <a:rPr lang="en-AU" sz="4400" b="1" dirty="0" smtClean="0">
                <a:solidFill>
                  <a:srgbClr val="0070C0"/>
                </a:solidFill>
              </a:rPr>
              <a:t>Groups</a:t>
            </a:r>
          </a:p>
          <a:p>
            <a:pPr algn="ctr"/>
            <a:r>
              <a:rPr lang="en-AU" sz="4400" dirty="0" smtClean="0">
                <a:solidFill>
                  <a:srgbClr val="0070C0"/>
                </a:solidFill>
              </a:rPr>
              <a:t>They go in groups of 30.</a:t>
            </a:r>
            <a:endParaRPr lang="en-AU" sz="4400" dirty="0">
              <a:solidFill>
                <a:srgbClr val="0070C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5" name="Group 53"/>
            <p:cNvGrpSpPr/>
            <p:nvPr/>
          </p:nvGrpSpPr>
          <p:grpSpPr>
            <a:xfrm>
              <a:off x="0" y="0"/>
              <a:ext cx="718797" cy="6858000"/>
              <a:chOff x="0" y="0"/>
              <a:chExt cx="718797" cy="6858000"/>
            </a:xfrm>
          </p:grpSpPr>
          <p:pic>
            <p:nvPicPr>
              <p:cNvPr id="3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7143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3572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0002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7146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34290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1433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8577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55007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4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6143620"/>
                <a:ext cx="718797" cy="714380"/>
              </a:xfrm>
              <a:prstGeom prst="rect">
                <a:avLst/>
              </a:prstGeom>
              <a:noFill/>
            </p:spPr>
          </p:pic>
        </p:grpSp>
        <p:grpSp>
          <p:nvGrpSpPr>
            <p:cNvPr id="6" name="Group 41"/>
            <p:cNvGrpSpPr/>
            <p:nvPr/>
          </p:nvGrpSpPr>
          <p:grpSpPr>
            <a:xfrm>
              <a:off x="8425203" y="0"/>
              <a:ext cx="718797" cy="6858000"/>
              <a:chOff x="152400" y="152400"/>
              <a:chExt cx="718797" cy="6858000"/>
            </a:xfrm>
          </p:grpSpPr>
          <p:pic>
            <p:nvPicPr>
              <p:cNvPr id="2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1524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8667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15096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21526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28670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35814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42957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50101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56531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3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6296020"/>
                <a:ext cx="718797" cy="714380"/>
              </a:xfrm>
              <a:prstGeom prst="rect">
                <a:avLst/>
              </a:prstGeom>
              <a:noFill/>
            </p:spPr>
          </p:pic>
        </p:grpSp>
        <p:grpSp>
          <p:nvGrpSpPr>
            <p:cNvPr id="7" name="Group 54"/>
            <p:cNvGrpSpPr/>
            <p:nvPr/>
          </p:nvGrpSpPr>
          <p:grpSpPr>
            <a:xfrm rot="5400000">
              <a:off x="4248306" y="-3462519"/>
              <a:ext cx="718797" cy="7643820"/>
              <a:chOff x="0" y="0"/>
              <a:chExt cx="718797" cy="6858000"/>
            </a:xfrm>
          </p:grpSpPr>
          <p:pic>
            <p:nvPicPr>
              <p:cNvPr id="1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7143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3572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0002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7146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34290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1433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8577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55007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2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6143620"/>
                <a:ext cx="718797" cy="714380"/>
              </a:xfrm>
              <a:prstGeom prst="rect">
                <a:avLst/>
              </a:prstGeom>
              <a:noFill/>
            </p:spPr>
          </p:pic>
        </p:grpSp>
        <p:grpSp>
          <p:nvGrpSpPr>
            <p:cNvPr id="8" name="Group 65"/>
            <p:cNvGrpSpPr/>
            <p:nvPr/>
          </p:nvGrpSpPr>
          <p:grpSpPr>
            <a:xfrm rot="5400000">
              <a:off x="4248306" y="2676700"/>
              <a:ext cx="718797" cy="7643820"/>
              <a:chOff x="0" y="0"/>
              <a:chExt cx="718797" cy="6858000"/>
            </a:xfrm>
          </p:grpSpPr>
          <p:pic>
            <p:nvPicPr>
              <p:cNvPr id="9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0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714356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1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357298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2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00024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3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71462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4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342900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5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14338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6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4857760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7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5500702"/>
                <a:ext cx="718797" cy="714380"/>
              </a:xfrm>
              <a:prstGeom prst="rect">
                <a:avLst/>
              </a:prstGeom>
              <a:noFill/>
            </p:spPr>
          </p:pic>
          <p:pic>
            <p:nvPicPr>
              <p:cNvPr id="18" name="Picture 2" descr="C:\Users\rob0008\AppData\Local\Microsoft\Windows\Temporary Internet Files\Content.IE5\VQOV0Y8Q\MC900088474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6143620"/>
                <a:ext cx="718797" cy="714380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59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ROB0008</dc:creator>
  <cp:lastModifiedBy>ROB0008</cp:lastModifiedBy>
  <cp:revision>6</cp:revision>
  <dcterms:created xsi:type="dcterms:W3CDTF">2010-09-02T04:40:25Z</dcterms:created>
  <dcterms:modified xsi:type="dcterms:W3CDTF">2010-09-02T05:14:45Z</dcterms:modified>
</cp:coreProperties>
</file>